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62" y="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08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9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1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3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28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2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1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3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8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6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3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E1A5F-4A9D-4A25-A9F3-14A929049FA0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8E77-32BD-479B-9A50-9DD27A580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30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73145" y="-1839060"/>
            <a:ext cx="18738290" cy="1053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3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07387" y="-6173540"/>
            <a:ext cx="25606774" cy="1920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07387" y="-6173540"/>
            <a:ext cx="25606774" cy="1920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7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8755" y="-3087010"/>
            <a:ext cx="25149510" cy="1303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98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8332" y="-3429957"/>
            <a:ext cx="21948663" cy="1371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43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50123" y="-4801749"/>
            <a:ext cx="24692246" cy="1646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12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TTUHSC.EDU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Olivas-Cardiel, Kate</dc:creator>
  <cp:lastModifiedBy>Porras, Gabby</cp:lastModifiedBy>
  <cp:revision>2</cp:revision>
  <dcterms:created xsi:type="dcterms:W3CDTF">2024-01-11T16:56:46Z</dcterms:created>
  <dcterms:modified xsi:type="dcterms:W3CDTF">2024-01-11T17:07:27Z</dcterms:modified>
</cp:coreProperties>
</file>